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83F42-880D-4CFB-BF87-B07C494E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19847-E071-4DFA-9949-46346DFE9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51BAF-C6DA-4D4B-9D4D-805E652FC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76736-836A-4914-98D1-2AB91C81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29A14-B95A-46F2-914E-8F40C748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6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80AAB-9BCE-4AE4-9AD4-59325F11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850A7-847C-4D74-9E23-54B3CC0D1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29B83-7936-4802-9EB7-13642A42F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451E8-3B94-4F66-B087-679C4F8C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3827D-B0EA-4EC3-83AF-26B2E89D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6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6AFF13-3B64-4872-A932-DF2C15DAE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3D0EE-07D7-498A-AFD4-8AA8665E3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04855-5C2B-44F4-9B64-7608F55D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B4726-E468-441A-A46C-772A59F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5A947-8090-4835-B428-041D0381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0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FCAF-F36F-4970-A3A9-3DE20244E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2C229-420E-4EFD-B632-CE3D6A696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450C-BE6B-4843-B012-315C926F7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51CA4-7E6F-452C-BBAA-DF8FA866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0F693-89A4-4F42-8296-7A84A602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0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DC338-CDAA-49FF-9FAD-BC2E2AAC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8073A-15EE-48CE-9494-DCBAE3AFE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61CDA-2229-47EB-893C-0447F7092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0CF7F-4A2C-4996-BF52-3CFBB2E08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D6A1E-EEB9-4A12-931E-4D8C1FA6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2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8EA2-4CFC-4CDE-8FA0-1CC21797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0E3EA-279F-4E86-AE40-202FDE02A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06E12-BC25-4479-B58B-23D1CEDBE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C1F84-EA9E-42FB-8597-4D2CB1FC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F157B-669F-4705-9EED-CB449FA66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40AC3-C8A9-46FA-96A3-AB6844E47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24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4027F-612A-4446-8A23-516FDFAA6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22BD0-E97A-4BB0-B7C7-8BDB37B0E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CD527E-8D87-4262-B3F7-9ABAA4A0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DD8A3-9CD4-4A33-93DD-5ED80F232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732A2-6427-4343-9908-FA88D346A8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93310E-D76B-4F91-85BA-E86602F65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7901FB-0AC7-48E2-A51E-1496C904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DD495-69EC-41EC-8AF4-EEB4BC5E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82C1-19C9-4D6D-826A-192B3D49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F37B5-4BA2-45C6-B1FC-C8E89E84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89F09-C3BB-4437-BA50-90C5510B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B8284-CA00-470C-8CCB-405F8F1C2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7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7AA763-BAEA-4538-A25F-6AB5D2E1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38207-FA66-4C1A-B720-82F13A70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44773-EDDF-413C-9D71-FB12B90B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7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DD881-3974-49EF-A551-FC181674E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3067B-FD9B-4F0D-9900-F08EEFA1F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A44F3-FAB4-40BF-8ED7-7AEE3822A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C1057-2342-4591-A0CB-5978F07E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90F33-F2AA-4148-8C69-6DADA085D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323C2-ABEE-432B-A584-D2586517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7EA3B-F048-4114-9B65-7B0BF06F8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A335A-4521-466A-BDBE-5748EC920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8AD77-565F-4228-B283-4B2EFBA31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1ECEC-73C0-4EBC-A399-8895EB6D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51F71-44E2-4962-A0F7-595C4B2A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37E0F-3C20-4E41-B18C-70144FD60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98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76256-9318-4CEF-BE69-801E74EE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9A851-934F-4F14-AAAF-7EF0C02B5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7CA00-AAC5-472C-AE0C-551773AA3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2A27-5082-4188-A1D0-7FF30A3E6B3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014AD-2511-4455-9C59-9A2D5AEC0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430A4-33A4-4575-8DEC-F989C57AE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4321-D066-4985-BBFE-FE7D2323F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5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1136-02BA-44F6-B710-FA2B9219B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990" y="0"/>
            <a:ext cx="11590020" cy="1956503"/>
          </a:xfrm>
        </p:spPr>
        <p:txBody>
          <a:bodyPr>
            <a:normAutofit/>
          </a:bodyPr>
          <a:lstStyle/>
          <a:p>
            <a:r>
              <a:rPr lang="en-US" b="1" i="1" dirty="0"/>
              <a:t>CHAPTER 1 – COLLIDING WORLDS (1450-1600)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31FBA69-4F39-4375-89DB-E5242EAFB5C7}"/>
              </a:ext>
            </a:extLst>
          </p:cNvPr>
          <p:cNvSpPr txBox="1">
            <a:spLocks/>
          </p:cNvSpPr>
          <p:nvPr/>
        </p:nvSpPr>
        <p:spPr>
          <a:xfrm>
            <a:off x="672230" y="3724862"/>
            <a:ext cx="10847540" cy="925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/>
              <a:t>Exploration &amp; Conquest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8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547" y="4632"/>
            <a:ext cx="7012489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Portuguese Expansion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9687"/>
            <a:ext cx="11812044" cy="60347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-1394-1460 CE – </a:t>
            </a:r>
            <a:r>
              <a:rPr lang="en-US" b="1" dirty="0"/>
              <a:t>Henry the Navigator</a:t>
            </a:r>
            <a:r>
              <a:rPr lang="en-US" dirty="0"/>
              <a:t> (prince of Portugal) establishes navigation school, innovation of caravel sailing ship, and sponsors voyages that lead to colonization of Madeira &amp; </a:t>
            </a:r>
            <a:r>
              <a:rPr lang="en-US" dirty="0" err="1"/>
              <a:t>Azore</a:t>
            </a:r>
            <a:r>
              <a:rPr lang="en-US" dirty="0"/>
              <a:t> Islands and trade expeditions to West African coast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-By 1500 CE, Europeans establish </a:t>
            </a:r>
            <a:r>
              <a:rPr lang="en-US" b="1" dirty="0"/>
              <a:t>plantations</a:t>
            </a:r>
            <a:r>
              <a:rPr lang="en-US" dirty="0"/>
              <a:t> in Canary &amp; Cape Verde Islands, Sao Tome off African Coast (wine, dyes, sugar)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-Europeans maintain fortified coastal trading posts, as interior remained hostile due to native resistance &amp; prevalence of disease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-1488 CE – Explorer </a:t>
            </a:r>
            <a:r>
              <a:rPr lang="en-US" b="1" dirty="0"/>
              <a:t>Bartolomeu Dias</a:t>
            </a:r>
            <a:r>
              <a:rPr lang="en-US" dirty="0"/>
              <a:t> rounds Cape of Good Hope at southern tip of Africa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-1498 CE – </a:t>
            </a:r>
            <a:r>
              <a:rPr lang="en-US" b="1" dirty="0"/>
              <a:t>Vasco da Gama</a:t>
            </a:r>
            <a:r>
              <a:rPr lang="en-US" dirty="0"/>
              <a:t> reaches India &amp; returns with spices; establishes Portuguese military/trading presence in Indian Ocean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-Portuguese, then Dutch, would replace Arabs as leaders of Asian commerce (advantage: gunpowder)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30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547" y="4632"/>
            <a:ext cx="6260927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African Slave Trade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1290181"/>
            <a:ext cx="11812044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-African slavery a norm before European contact; bondage tied to debt, as exchange for food, war captives, concubines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-700-1900 CE – Estimated 9 million sold in Tran-Saharan slave trade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-Europeans transition from prioritizing gold/commodities to slaves, who could populate their sugar plantations as forced laborers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27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391" y="0"/>
            <a:ext cx="7363217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16</a:t>
            </a:r>
            <a:r>
              <a:rPr lang="en-US" sz="6000" b="1" i="1" baseline="30000" dirty="0"/>
              <a:t>th</a:t>
            </a:r>
            <a:r>
              <a:rPr lang="en-US" sz="6000" b="1" i="1" dirty="0"/>
              <a:t> Century Excursions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1290181"/>
            <a:ext cx="11812044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-1474 CE – Spanish monarchs </a:t>
            </a:r>
            <a:r>
              <a:rPr lang="en-US" b="1" dirty="0"/>
              <a:t>Ferdinand</a:t>
            </a:r>
            <a:r>
              <a:rPr lang="en-US" dirty="0"/>
              <a:t> of Aragon &amp; </a:t>
            </a:r>
            <a:r>
              <a:rPr lang="en-US" b="1" dirty="0"/>
              <a:t>Isabella</a:t>
            </a:r>
            <a:r>
              <a:rPr lang="en-US" dirty="0"/>
              <a:t> of Castile marry and unite Spain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-1492 CE – Spanish crown concludes </a:t>
            </a:r>
            <a:r>
              <a:rPr lang="en-US" b="1" dirty="0"/>
              <a:t>Reconquista</a:t>
            </a:r>
            <a:r>
              <a:rPr lang="en-US" dirty="0"/>
              <a:t> – expulsion of Muslims from Spain.  Also agrees to sponsor </a:t>
            </a:r>
            <a:r>
              <a:rPr lang="en-US" b="1" dirty="0"/>
              <a:t>Christopher Columbus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-Spanish Inquisition – </a:t>
            </a:r>
            <a:r>
              <a:rPr lang="en-US" dirty="0"/>
              <a:t>Program initiated by Catholic Church &amp; Spanish crown to hunt/torture/expel/convert suspected </a:t>
            </a:r>
            <a:r>
              <a:rPr lang="en-US" b="1" dirty="0"/>
              <a:t>heretics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08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925057"/>
            <a:ext cx="11812044" cy="6039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 </a:t>
            </a:r>
            <a:r>
              <a:rPr lang="en-US" b="1" dirty="0"/>
              <a:t>Columbus and the Caribbean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-Genoese mariner </a:t>
            </a:r>
            <a:r>
              <a:rPr lang="en-US" b="1" dirty="0"/>
              <a:t>Christopher Columbus </a:t>
            </a:r>
            <a:r>
              <a:rPr lang="en-US" dirty="0"/>
              <a:t>lobbies for 6 years to gain sponsorship of a voyage west across Atlantic Ocean to reach Asia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-Aug 1492 CE – Columbus leaves with 3 Spanish ships on 6 week journey; lands in Bahamas but mistakes it for West Indies (‘Indians’)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-Columbus makes 3 additional voyages through 1504 CE, settling 1,000+ men &amp; cattle/horses in West Indies, gaining tribute from local Taino/Arawak tribes, converting natives to Christianity, yet never finding any evidence of vast quantities of gold of Asia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-1500 CE – </a:t>
            </a:r>
            <a:r>
              <a:rPr lang="en-US" b="1" dirty="0"/>
              <a:t>Amerigo Vespucci</a:t>
            </a:r>
            <a:r>
              <a:rPr lang="en-US" dirty="0"/>
              <a:t>’s exploration of South America’s coast offers proof that new continents are a “</a:t>
            </a:r>
            <a:r>
              <a:rPr lang="en-US" b="1" dirty="0"/>
              <a:t>new world</a:t>
            </a:r>
            <a:r>
              <a:rPr lang="en-US" dirty="0"/>
              <a:t>”, not Asia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DAD873-6C7B-453E-B0D0-C60A8CE1776E}"/>
              </a:ext>
            </a:extLst>
          </p:cNvPr>
          <p:cNvSpPr txBox="1">
            <a:spLocks/>
          </p:cNvSpPr>
          <p:nvPr/>
        </p:nvSpPr>
        <p:spPr>
          <a:xfrm>
            <a:off x="2414391" y="0"/>
            <a:ext cx="7363217" cy="925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dirty="0"/>
              <a:t>16</a:t>
            </a:r>
            <a:r>
              <a:rPr lang="en-US" sz="6000" b="1" i="1" baseline="30000" dirty="0"/>
              <a:t>th</a:t>
            </a:r>
            <a:r>
              <a:rPr lang="en-US" sz="6000" b="1" i="1" dirty="0"/>
              <a:t> Century Excursions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6991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391" y="0"/>
            <a:ext cx="7363217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16</a:t>
            </a:r>
            <a:r>
              <a:rPr lang="en-US" sz="6000" b="1" i="1" baseline="30000" dirty="0"/>
              <a:t>th</a:t>
            </a:r>
            <a:r>
              <a:rPr lang="en-US" sz="6000" b="1" i="1" dirty="0"/>
              <a:t> Century Excursions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1290181"/>
            <a:ext cx="11812044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 </a:t>
            </a:r>
            <a:r>
              <a:rPr lang="en-US" b="1" dirty="0"/>
              <a:t>The Spanish Invasion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-1513 CE – </a:t>
            </a:r>
            <a:r>
              <a:rPr lang="en-US" b="1" dirty="0"/>
              <a:t>Juan Ponce de Leon</a:t>
            </a:r>
            <a:r>
              <a:rPr lang="en-US" dirty="0"/>
              <a:t> discovers Florida; </a:t>
            </a:r>
            <a:r>
              <a:rPr lang="en-US" b="1" dirty="0"/>
              <a:t>Vasco Nunez de Balboa</a:t>
            </a:r>
            <a:r>
              <a:rPr lang="en-US" dirty="0"/>
              <a:t> crosses Panama to see Pacific Ocean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-Hundreds of conquistadores poised to travel to New World for chances at riches, titles, and in the name of faith (“Gold/Glory/God”)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-1519 CE – </a:t>
            </a:r>
            <a:r>
              <a:rPr lang="en-US" b="1" dirty="0"/>
              <a:t>Hernan Cortes</a:t>
            </a:r>
            <a:r>
              <a:rPr lang="en-US" dirty="0"/>
              <a:t> leads 600 men across Yucatan Peninsula into Mexico; gains Aztecs’ tribal enemies as allies, and marches on capital Tenochtitlan.  Emperor</a:t>
            </a:r>
            <a:r>
              <a:rPr lang="en-US" b="1" dirty="0"/>
              <a:t> Montezuma</a:t>
            </a:r>
            <a:r>
              <a:rPr lang="en-US" dirty="0"/>
              <a:t> welcomes them (believing them gods), only to be captured/killed in Aztec rebellion.</a:t>
            </a:r>
          </a:p>
        </p:txBody>
      </p:sp>
    </p:spTree>
    <p:extLst>
      <p:ext uri="{BB962C8B-B14F-4D97-AF65-F5344CB8AC3E}">
        <p14:creationId xmlns:p14="http://schemas.microsoft.com/office/powerpoint/2010/main" val="218722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391" y="0"/>
            <a:ext cx="7363217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16</a:t>
            </a:r>
            <a:r>
              <a:rPr lang="en-US" sz="6000" b="1" i="1" baseline="30000" dirty="0"/>
              <a:t>th</a:t>
            </a:r>
            <a:r>
              <a:rPr lang="en-US" sz="6000" b="1" i="1" dirty="0"/>
              <a:t> Century Excursions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1290181"/>
            <a:ext cx="11812044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-1521 CE – Aztec Empire crumbles, disoriented without leader and amidst widespread disease (smallpox) natives had no immunity to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-1524-1535 CE – </a:t>
            </a:r>
            <a:r>
              <a:rPr lang="en-US" b="1" dirty="0"/>
              <a:t>Francisco Pizarro</a:t>
            </a:r>
            <a:r>
              <a:rPr lang="en-US" dirty="0"/>
              <a:t> kidnaps/ransoms/kills Incan Emperor </a:t>
            </a:r>
            <a:r>
              <a:rPr lang="en-US" b="1" dirty="0"/>
              <a:t>Atahualpa</a:t>
            </a:r>
            <a:r>
              <a:rPr lang="en-US" dirty="0"/>
              <a:t>; 168 conquistadores/horses defeat Inca warriors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-1500-1800 CE – Demographic disaster in Americas, as native populations suffer near 90% loss due to conquest and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0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48C3-2335-4749-BCDD-C83B61A0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391" y="0"/>
            <a:ext cx="7363217" cy="925056"/>
          </a:xfrm>
        </p:spPr>
        <p:txBody>
          <a:bodyPr>
            <a:normAutofit/>
          </a:bodyPr>
          <a:lstStyle/>
          <a:p>
            <a:r>
              <a:rPr lang="en-US" sz="6000" b="1" i="1" dirty="0"/>
              <a:t>16</a:t>
            </a:r>
            <a:r>
              <a:rPr lang="en-US" sz="6000" b="1" i="1" baseline="30000" dirty="0"/>
              <a:t>th</a:t>
            </a:r>
            <a:r>
              <a:rPr lang="en-US" sz="6000" b="1" i="1" dirty="0"/>
              <a:t> Century Excursions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6F414-E381-4AE7-974E-83C986CB1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78" y="1290181"/>
            <a:ext cx="11812044" cy="517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 </a:t>
            </a:r>
            <a:r>
              <a:rPr lang="en-US" b="1" dirty="0"/>
              <a:t>Cabral and Brazil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-1500 CE – </a:t>
            </a:r>
            <a:r>
              <a:rPr lang="en-US" b="1" dirty="0"/>
              <a:t>Pedro </a:t>
            </a:r>
            <a:r>
              <a:rPr lang="en-US" b="1" dirty="0" err="1"/>
              <a:t>Alvares</a:t>
            </a:r>
            <a:r>
              <a:rPr lang="en-US" b="1" dirty="0"/>
              <a:t> Cabral</a:t>
            </a:r>
            <a:r>
              <a:rPr lang="en-US" dirty="0"/>
              <a:t> drifts off African coast to Brazil; King Dom Joao III sends settlers in 1530’s to stake Portugal’s claims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-Sugar plantations established, first utilizing Native Americans, then imported Africans as laborers; conditions brutal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720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197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CHAPTER 1 – COLLIDING WORLDS (1450-1600)</vt:lpstr>
      <vt:lpstr>Portuguese Expansion</vt:lpstr>
      <vt:lpstr>African Slave Trade</vt:lpstr>
      <vt:lpstr>16th Century Excursions</vt:lpstr>
      <vt:lpstr>PowerPoint Presentation</vt:lpstr>
      <vt:lpstr>16th Century Excursions</vt:lpstr>
      <vt:lpstr>16th Century Excursions</vt:lpstr>
      <vt:lpstr>16th Century Excursions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– COLLIDING WORLDS (1450-1600)</dc:title>
  <dc:creator>Jonathan Barratt</dc:creator>
  <cp:lastModifiedBy>"BARRATT, JONATHAN"</cp:lastModifiedBy>
  <cp:revision>3</cp:revision>
  <dcterms:created xsi:type="dcterms:W3CDTF">2018-09-12T02:16:45Z</dcterms:created>
  <dcterms:modified xsi:type="dcterms:W3CDTF">2018-09-12T11:02:23Z</dcterms:modified>
</cp:coreProperties>
</file>